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27" autoAdjust="0"/>
    <p:restoredTop sz="94660"/>
  </p:normalViewPr>
  <p:slideViewPr>
    <p:cSldViewPr snapToGrid="0">
      <p:cViewPr>
        <p:scale>
          <a:sx n="100" d="100"/>
          <a:sy n="100" d="100"/>
        </p:scale>
        <p:origin x="-376" y="-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488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72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97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8833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281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620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187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720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09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837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43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08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45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416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74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628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618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3.png"/><Relationship Id="rId21" Type="http://schemas.openxmlformats.org/officeDocument/2006/relationships/image" Target="../media/image4.png"/><Relationship Id="rId22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BFC49CD-2CAF-42B0-B756-BB980B0EEB5B}" type="datetimeFigureOut">
              <a:rPr lang="en-US" smtClean="0"/>
              <a:t>2015-05-28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261EC-5891-4FA6-A922-93FB3DC7DE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1782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-H6vmLgJHOk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c%20Lab%20Science%20Project%20Power%20Point%20Template%20May%2020,%202015.pptx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c%20Lab%20Science%20Project%20Power%20Point%20Template%20May%2020,%202015.pptx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c%20Lab%20Science%20Project%20Power%20Point%20Template%20May%2020,%202015.pptx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Deep Ocean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Autumn Bernard </a:t>
            </a:r>
          </a:p>
          <a:p>
            <a:r>
              <a:rPr lang="en-US" dirty="0" smtClean="0"/>
              <a:t>Daniel Bryson</a:t>
            </a:r>
          </a:p>
        </p:txBody>
      </p:sp>
    </p:spTree>
    <p:extLst>
      <p:ext uri="{BB962C8B-B14F-4D97-AF65-F5344CB8AC3E}">
        <p14:creationId xmlns:p14="http://schemas.microsoft.com/office/powerpoint/2010/main" val="2925929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 t="12278" b="12278"/>
          <a:stretch>
            <a:fillRect/>
          </a:stretch>
        </p:blipFill>
        <p:spPr>
          <a:xfrm>
            <a:off x="0" y="1219200"/>
            <a:ext cx="12192000" cy="5029200"/>
          </a:xfrm>
        </p:spPr>
      </p:pic>
      <p:sp>
        <p:nvSpPr>
          <p:cNvPr id="13" name="Rectangle 12"/>
          <p:cNvSpPr/>
          <p:nvPr/>
        </p:nvSpPr>
        <p:spPr>
          <a:xfrm>
            <a:off x="203200" y="2967335"/>
            <a:ext cx="828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deep sea is an environment completely unfriendly to </a:t>
            </a:r>
            <a:r>
              <a:rPr lang="en-US" dirty="0" smtClean="0"/>
              <a:t>humans  </a:t>
            </a:r>
            <a:r>
              <a:rPr lang="en-US" dirty="0"/>
              <a:t>it represents one of the least explored areas on Earth. </a:t>
            </a:r>
          </a:p>
        </p:txBody>
      </p:sp>
    </p:spTree>
    <p:extLst>
      <p:ext uri="{BB962C8B-B14F-4D97-AF65-F5344CB8AC3E}">
        <p14:creationId xmlns:p14="http://schemas.microsoft.com/office/powerpoint/2010/main" val="1820092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deep sea life have  to survive in extremely harsh conditions </a:t>
            </a:r>
          </a:p>
          <a:p>
            <a:r>
              <a:rPr lang="en-US" dirty="0" smtClean="0"/>
              <a:t>Such as freezing temperature and little sunlight.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884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689100"/>
            <a:ext cx="8946541" cy="455929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deep ocean would be a harsh environment for someone to live in.</a:t>
            </a:r>
          </a:p>
          <a:p>
            <a:pPr marL="0" indent="0">
              <a:buNone/>
            </a:pPr>
            <a:r>
              <a:rPr lang="en-US" dirty="0" smtClean="0"/>
              <a:t>It would be too cold and the darkness would drive them mad. </a:t>
            </a:r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550" y="2781300"/>
            <a:ext cx="7651750" cy="330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238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Without the ocean we wouldn’t have sushi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084638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https://www.youtube.com/watch?v=-</a:t>
            </a:r>
            <a:r>
              <a:rPr lang="en-US" dirty="0" smtClean="0">
                <a:hlinkClick r:id="rId2"/>
              </a:rPr>
              <a:t>H6vmLgJHOk</a:t>
            </a:r>
            <a:r>
              <a:rPr lang="en-US" dirty="0" smtClean="0"/>
              <a:t> - what the world would look like without the ocean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976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ocean is a very important part of life because without it we would not be able to live.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793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places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Youtube</a:t>
            </a:r>
            <a:r>
              <a:rPr lang="en-US" dirty="0" smtClean="0"/>
              <a:t>, </a:t>
            </a:r>
            <a:r>
              <a:rPr lang="en-US" dirty="0" err="1" smtClean="0"/>
              <a:t>Nature.org</a:t>
            </a:r>
            <a:r>
              <a:rPr lang="en-US" dirty="0" smtClean="0"/>
              <a:t>, </a:t>
            </a:r>
            <a:r>
              <a:rPr lang="en-US" dirty="0" err="1" smtClean="0"/>
              <a:t>Nationalgeographic.com</a:t>
            </a:r>
            <a:r>
              <a:rPr lang="en-US" dirty="0" smtClean="0"/>
              <a:t>, </a:t>
            </a:r>
            <a:r>
              <a:rPr lang="en-US" dirty="0" err="1" smtClean="0"/>
              <a:t>ocean.si.edu</a:t>
            </a:r>
            <a:r>
              <a:rPr lang="en-US" dirty="0" smtClean="0"/>
              <a:t>, </a:t>
            </a:r>
          </a:p>
          <a:p>
            <a:r>
              <a:rPr lang="en-US" dirty="0" err="1" smtClean="0"/>
              <a:t>Marinebio.org</a:t>
            </a:r>
            <a:r>
              <a:rPr lang="en-US" dirty="0" smtClean="0"/>
              <a:t>,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148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This presentation is about deep ocean life and how they live their every day lives.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>
                <a:hlinkClick r:id="rId2" action="ppaction://hlinkpres?slideindex=1&amp;slidetitle="/>
              </a:rPr>
              <a:t>https://www.youtube.com/watch?v=r09efTg5Wz0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23798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Blobfish = </a:t>
            </a:r>
            <a:r>
              <a:rPr lang="en-US" sz="4000" dirty="0"/>
              <a:t>a deep sea </a:t>
            </a:r>
            <a:r>
              <a:rPr lang="en-US" sz="4000" dirty="0" smtClean="0"/>
              <a:t>fish.</a:t>
            </a:r>
          </a:p>
          <a:p>
            <a:pPr marL="0" indent="0">
              <a:buNone/>
            </a:pPr>
            <a:r>
              <a:rPr lang="en-US" sz="4000" dirty="0"/>
              <a:t>Frilled </a:t>
            </a:r>
            <a:r>
              <a:rPr lang="en-US" sz="4000" dirty="0" smtClean="0"/>
              <a:t>Shark = They can be found in </a:t>
            </a:r>
            <a:r>
              <a:rPr lang="en-US" sz="4000" dirty="0"/>
              <a:t>the </a:t>
            </a:r>
            <a:r>
              <a:rPr lang="en-US" sz="4000" dirty="0" smtClean="0"/>
              <a:t>ocean </a:t>
            </a:r>
            <a:r>
              <a:rPr lang="en-US" sz="4000" dirty="0"/>
              <a:t>depths, up to 5,000 </a:t>
            </a:r>
            <a:r>
              <a:rPr lang="en-US" sz="4000" dirty="0" smtClean="0"/>
              <a:t>feet</a:t>
            </a:r>
          </a:p>
          <a:p>
            <a:pPr marL="0" indent="0">
              <a:buNone/>
            </a:pPr>
            <a:r>
              <a:rPr lang="en-US" sz="4000" dirty="0"/>
              <a:t>Fragile </a:t>
            </a:r>
            <a:r>
              <a:rPr lang="en-US" sz="4000" dirty="0" smtClean="0"/>
              <a:t>Urchin = they live </a:t>
            </a:r>
            <a:r>
              <a:rPr lang="en-US" sz="4000" dirty="0"/>
              <a:t>at depths of 91 to 488 </a:t>
            </a:r>
            <a:r>
              <a:rPr lang="en-US" sz="4000" dirty="0" smtClean="0"/>
              <a:t>m</a:t>
            </a:r>
          </a:p>
          <a:p>
            <a:pPr marL="0" indent="0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041980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Geradia</a:t>
            </a:r>
            <a:r>
              <a:rPr lang="en-US" sz="4000" dirty="0"/>
              <a:t> </a:t>
            </a:r>
            <a:r>
              <a:rPr lang="en-US" sz="4000" dirty="0" smtClean="0"/>
              <a:t>coral = deep sea coral </a:t>
            </a:r>
          </a:p>
          <a:p>
            <a:pPr marL="0" indent="0">
              <a:buNone/>
            </a:pPr>
            <a:r>
              <a:rPr lang="en-US" sz="4000" dirty="0"/>
              <a:t>The brisingid </a:t>
            </a:r>
            <a:r>
              <a:rPr lang="en-US" sz="4000" dirty="0" smtClean="0"/>
              <a:t>sea-star =</a:t>
            </a:r>
            <a:r>
              <a:rPr lang="en-US" sz="4000" dirty="0"/>
              <a:t> </a:t>
            </a:r>
            <a:r>
              <a:rPr lang="en-US" sz="4000" dirty="0" smtClean="0"/>
              <a:t>deep sea coral branches</a:t>
            </a:r>
          </a:p>
          <a:p>
            <a:pPr marL="0" indent="0">
              <a:buNone/>
            </a:pPr>
            <a:r>
              <a:rPr lang="en-US" sz="4000" dirty="0"/>
              <a:t> </a:t>
            </a:r>
            <a:r>
              <a:rPr lang="en-US" sz="4000" dirty="0">
                <a:hlinkClick r:id="rId2" action="ppaction://hlinkpres?slideindex=1&amp;slidetitle="/>
              </a:rPr>
              <a:t>https://www.youtube.com/watch?v=mVu2HUmXoIg</a:t>
            </a: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096995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029" y="1541999"/>
            <a:ext cx="5973721" cy="4681600"/>
          </a:xfrm>
        </p:spPr>
      </p:pic>
      <p:sp>
        <p:nvSpPr>
          <p:cNvPr id="6" name="TextBox 5"/>
          <p:cNvSpPr txBox="1"/>
          <p:nvPr/>
        </p:nvSpPr>
        <p:spPr>
          <a:xfrm>
            <a:off x="534390" y="1541999"/>
            <a:ext cx="497576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Hatchet fish </a:t>
            </a:r>
          </a:p>
          <a:p>
            <a:r>
              <a:rPr lang="en-US" sz="3600" dirty="0" smtClean="0"/>
              <a:t>Giant isopod</a:t>
            </a:r>
          </a:p>
          <a:p>
            <a:r>
              <a:rPr lang="en-US" sz="3600" dirty="0" smtClean="0"/>
              <a:t>Glass squid </a:t>
            </a:r>
          </a:p>
          <a:p>
            <a:r>
              <a:rPr lang="en-US" sz="3600" dirty="0" smtClean="0"/>
              <a:t>Gulper Eel </a:t>
            </a:r>
          </a:p>
          <a:p>
            <a:r>
              <a:rPr lang="en-US" sz="3600" dirty="0" smtClean="0"/>
              <a:t>Angler fish </a:t>
            </a:r>
          </a:p>
          <a:p>
            <a:r>
              <a:rPr lang="en-US" sz="3600" dirty="0" smtClean="0"/>
              <a:t>Viper Fish</a:t>
            </a:r>
          </a:p>
          <a:p>
            <a:r>
              <a:rPr lang="en-US" sz="3600" dirty="0" smtClean="0"/>
              <a:t>Dragon fish 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33500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Deep sea coral </a:t>
            </a:r>
          </a:p>
          <a:p>
            <a:pPr marL="0" indent="0">
              <a:buNone/>
            </a:pPr>
            <a:r>
              <a:rPr lang="en-US" sz="4000" dirty="0">
                <a:hlinkClick r:id="rId2" action="ppaction://hlinkpres?slideindex=1&amp;slidetitle="/>
              </a:rPr>
              <a:t>https://www.youtube.com/watch?v=LVmvaNYcjeg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66353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/>
              <a:t>Atlantic Wolffish </a:t>
            </a:r>
            <a:r>
              <a:rPr lang="en-US" sz="4000" dirty="0" smtClean="0"/>
              <a:t>Pair</a:t>
            </a:r>
          </a:p>
          <a:p>
            <a:endParaRPr lang="en-US" sz="40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86" y="2944584"/>
            <a:ext cx="3718422" cy="250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199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77538" y="1769423"/>
            <a:ext cx="1959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endParaRPr lang="en-US" sz="40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0369" y="2052638"/>
            <a:ext cx="7753038" cy="419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575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7045" y="1778001"/>
            <a:ext cx="9463088" cy="4334932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deep sea – is the lowest layer in the ocean , at depth of 1800 (m) , the deep sea floor  has the largest habitat on earth.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495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256</TotalTime>
  <Words>301</Words>
  <Application>Microsoft Macintosh PowerPoint</Application>
  <PresentationFormat>Custom</PresentationFormat>
  <Paragraphs>49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Ion</vt:lpstr>
      <vt:lpstr>Deep Ocean Life</vt:lpstr>
      <vt:lpstr>Overview</vt:lpstr>
      <vt:lpstr>Vocabulary</vt:lpstr>
      <vt:lpstr>Vocabulary</vt:lpstr>
      <vt:lpstr>Vocabulary</vt:lpstr>
      <vt:lpstr>Vocabulary</vt:lpstr>
      <vt:lpstr>Vocabulary</vt:lpstr>
      <vt:lpstr>Vocabulary</vt:lpstr>
      <vt:lpstr>Concept</vt:lpstr>
      <vt:lpstr>Concept</vt:lpstr>
      <vt:lpstr>Concept</vt:lpstr>
      <vt:lpstr>Concept</vt:lpstr>
      <vt:lpstr>Impact</vt:lpstr>
      <vt:lpstr>Impact</vt:lpstr>
      <vt:lpstr>Conclusion</vt:lpstr>
      <vt:lpstr>Research places </vt:lpstr>
    </vt:vector>
  </TitlesOfParts>
  <Company>Anglophone South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(Topic)</dc:title>
  <dc:creator>Terry, Sean J. (ASD-E)</dc:creator>
  <cp:lastModifiedBy>ASD-E</cp:lastModifiedBy>
  <cp:revision>29</cp:revision>
  <dcterms:created xsi:type="dcterms:W3CDTF">2015-05-20T00:21:47Z</dcterms:created>
  <dcterms:modified xsi:type="dcterms:W3CDTF">2015-05-28T11:55:00Z</dcterms:modified>
</cp:coreProperties>
</file>